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B8754-E76F-450A-A3D6-DF16057FFFEE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CB37A-DE09-41A9-8320-677AC2E83D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B8754-E76F-450A-A3D6-DF16057FFFEE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CB37A-DE09-41A9-8320-677AC2E83D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B8754-E76F-450A-A3D6-DF16057FFFEE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CB37A-DE09-41A9-8320-677AC2E83D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B8754-E76F-450A-A3D6-DF16057FFFEE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CB37A-DE09-41A9-8320-677AC2E83D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B8754-E76F-450A-A3D6-DF16057FFFEE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CB37A-DE09-41A9-8320-677AC2E83D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B8754-E76F-450A-A3D6-DF16057FFFEE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CB37A-DE09-41A9-8320-677AC2E83D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B8754-E76F-450A-A3D6-DF16057FFFEE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CB37A-DE09-41A9-8320-677AC2E83D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B8754-E76F-450A-A3D6-DF16057FFFEE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CB37A-DE09-41A9-8320-677AC2E83D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B8754-E76F-450A-A3D6-DF16057FFFEE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CB37A-DE09-41A9-8320-677AC2E83D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B8754-E76F-450A-A3D6-DF16057FFFEE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CB37A-DE09-41A9-8320-677AC2E83D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B8754-E76F-450A-A3D6-DF16057FFFEE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CB37A-DE09-41A9-8320-677AC2E83D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B8754-E76F-450A-A3D6-DF16057FFFEE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CB37A-DE09-41A9-8320-677AC2E83D4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Communism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Russia and China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China goes 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1911 Qing Dynasty is overthrown</a:t>
            </a:r>
          </a:p>
          <a:p>
            <a:r>
              <a:rPr lang="en-US" dirty="0" smtClean="0"/>
              <a:t>1912 Sun </a:t>
            </a:r>
            <a:r>
              <a:rPr lang="en-US" dirty="0" err="1" smtClean="0"/>
              <a:t>Yixian</a:t>
            </a:r>
            <a:r>
              <a:rPr lang="en-US" dirty="0" smtClean="0"/>
              <a:t> becomes president</a:t>
            </a:r>
          </a:p>
          <a:p>
            <a:pPr marL="971550" lvl="1" indent="-514350">
              <a:buAutoNum type="arabicPeriod"/>
            </a:pPr>
            <a:r>
              <a:rPr lang="en-US" dirty="0" smtClean="0"/>
              <a:t>Wants to build nationalism</a:t>
            </a:r>
          </a:p>
          <a:p>
            <a:pPr marL="971550" lvl="1" indent="-514350">
              <a:buAutoNum type="arabicPeriod"/>
            </a:pPr>
            <a:r>
              <a:rPr lang="en-US" dirty="0" smtClean="0"/>
              <a:t>Democracy</a:t>
            </a:r>
          </a:p>
          <a:p>
            <a:pPr marL="971550" lvl="1" indent="-514350">
              <a:buAutoNum type="arabicPeriod"/>
            </a:pPr>
            <a:r>
              <a:rPr lang="en-US" dirty="0" smtClean="0"/>
              <a:t>Economic security</a:t>
            </a:r>
          </a:p>
          <a:p>
            <a:pPr marL="971550" lvl="1" indent="-514350">
              <a:buAutoNum type="arabicPeriod"/>
            </a:pPr>
            <a:endParaRPr lang="en-US" dirty="0"/>
          </a:p>
          <a:p>
            <a:pPr marL="971550" lvl="1" indent="-514350">
              <a:buNone/>
            </a:pPr>
            <a:r>
              <a:rPr lang="en-US" dirty="0" smtClean="0"/>
              <a:t>Gives up control to a powerful general and sends the country into civil war.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China go Red?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Government joins Allies in war against </a:t>
            </a:r>
            <a:r>
              <a:rPr lang="en-US" dirty="0" err="1" smtClean="0"/>
              <a:t>germany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Treaty of Versailles gives German controlled land in China to JAPAN</a:t>
            </a:r>
          </a:p>
          <a:p>
            <a:pPr marL="514350" indent="-514350">
              <a:buAutoNum type="arabicPeriod"/>
            </a:pPr>
            <a:r>
              <a:rPr lang="en-US" dirty="0" smtClean="0"/>
              <a:t>May Fourth Movement: national movement  to strengthen China</a:t>
            </a:r>
          </a:p>
          <a:p>
            <a:pPr marL="514350" indent="-514350">
              <a:buAutoNum type="arabicPeriod"/>
            </a:pPr>
            <a:r>
              <a:rPr lang="en-US" dirty="0" smtClean="0"/>
              <a:t>Intellectuals of this movement  favor communism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China go Red?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Mao Zedong starts the Chinese Communist Party.</a:t>
            </a:r>
          </a:p>
          <a:p>
            <a:r>
              <a:rPr lang="en-US" dirty="0" smtClean="0"/>
              <a:t>Rallies the peasants to support communism</a:t>
            </a:r>
          </a:p>
          <a:p>
            <a:r>
              <a:rPr lang="en-US" dirty="0" smtClean="0"/>
              <a:t>Lenin helps Mao</a:t>
            </a:r>
          </a:p>
          <a:p>
            <a:r>
              <a:rPr lang="en-US" dirty="0" smtClean="0"/>
              <a:t>The Jiang led Nationalist Party killed many Communist Party leaders.</a:t>
            </a:r>
          </a:p>
          <a:p>
            <a:pPr lvl="1"/>
            <a:r>
              <a:rPr lang="en-US" dirty="0" smtClean="0"/>
              <a:t>This leads to civil war!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China go Red?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Mao leads peasants in his red Army.</a:t>
            </a:r>
          </a:p>
          <a:p>
            <a:r>
              <a:rPr lang="en-US" dirty="0" smtClean="0"/>
              <a:t>Mao leads the “Long March” which was a retreat from the Nationalist Party troops.</a:t>
            </a:r>
          </a:p>
          <a:p>
            <a:r>
              <a:rPr lang="en-US" dirty="0" smtClean="0"/>
              <a:t>Japan attacks China and the two factions unite to </a:t>
            </a:r>
            <a:r>
              <a:rPr lang="en-US" smtClean="0"/>
              <a:t>fight Japan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160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Communism</vt:lpstr>
      <vt:lpstr>China goes Red</vt:lpstr>
      <vt:lpstr>How does China go Red?</vt:lpstr>
      <vt:lpstr>How does China go Red?</vt:lpstr>
      <vt:lpstr>How does China go Red?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Communism</dc:title>
  <dc:creator> </dc:creator>
  <cp:lastModifiedBy> </cp:lastModifiedBy>
  <cp:revision>1</cp:revision>
  <dcterms:created xsi:type="dcterms:W3CDTF">2010-04-26T17:22:09Z</dcterms:created>
  <dcterms:modified xsi:type="dcterms:W3CDTF">2010-04-26T17:35:37Z</dcterms:modified>
</cp:coreProperties>
</file>